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317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20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18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26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208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5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00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75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605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468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76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5EB22-885A-4C01-A6E3-0507F070596A}" type="datetimeFigureOut">
              <a:rPr lang="hr-HR" smtClean="0"/>
              <a:t>1.3.2018.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768D-90B2-4FCE-AAE9-FBA88EB73C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613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474" y="28988"/>
            <a:ext cx="9204474" cy="682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4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2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47" y="0"/>
            <a:ext cx="91542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4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35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</dc:creator>
  <cp:lastModifiedBy>Mateja</cp:lastModifiedBy>
  <cp:revision>2</cp:revision>
  <dcterms:created xsi:type="dcterms:W3CDTF">2018-03-01T10:32:26Z</dcterms:created>
  <dcterms:modified xsi:type="dcterms:W3CDTF">2018-03-01T10:46:00Z</dcterms:modified>
</cp:coreProperties>
</file>